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62" r:id="rId9"/>
    <p:sldId id="263" r:id="rId10"/>
    <p:sldId id="264" r:id="rId11"/>
    <p:sldId id="265" r:id="rId12"/>
    <p:sldId id="270" r:id="rId13"/>
    <p:sldId id="271" r:id="rId14"/>
    <p:sldId id="275" r:id="rId15"/>
    <p:sldId id="276" r:id="rId16"/>
    <p:sldId id="277" r:id="rId17"/>
    <p:sldId id="272" r:id="rId18"/>
    <p:sldId id="273" r:id="rId19"/>
    <p:sldId id="278" r:id="rId20"/>
    <p:sldId id="279" r:id="rId21"/>
    <p:sldId id="280" r:id="rId22"/>
    <p:sldId id="281" r:id="rId23"/>
    <p:sldId id="282" r:id="rId24"/>
    <p:sldId id="283" r:id="rId25"/>
    <p:sldId id="274" r:id="rId26"/>
    <p:sldId id="266" r:id="rId27"/>
    <p:sldId id="260" r:id="rId28"/>
    <p:sldId id="261" r:id="rId2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614" y="-13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4398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9364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125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558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0137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437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0857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6035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655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6247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55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E96D2-5AFF-4CE7-9358-2306EEBBBC1D}" type="datetimeFigureOut">
              <a:rPr lang="zh-TW" altLang="en-US" smtClean="0"/>
              <a:t>2018/4/8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0460D-7F95-488D-83DC-CC986E0562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2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ipython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56" y="1988840"/>
            <a:ext cx="7812360" cy="4394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1202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764704"/>
            <a:ext cx="8991645" cy="50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4987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2" y="836711"/>
            <a:ext cx="9134128" cy="51379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4987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07" y="980728"/>
            <a:ext cx="8934671" cy="5025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010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2" y="980728"/>
            <a:ext cx="8704967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010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2736"/>
            <a:ext cx="8568952" cy="4820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8494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0" y="1124744"/>
            <a:ext cx="8735616" cy="4913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8494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908720"/>
            <a:ext cx="8735616" cy="4913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8494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0" y="836712"/>
            <a:ext cx="8863631" cy="498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010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052736"/>
            <a:ext cx="8863630" cy="498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010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980728"/>
            <a:ext cx="8863630" cy="498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0728"/>
            <a:ext cx="8784298" cy="4941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6896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8" y="404664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" y="476672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0728"/>
            <a:ext cx="9247673" cy="5201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716"/>
            <a:ext cx="8863630" cy="498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8956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6010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4987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534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53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496" y="692696"/>
            <a:ext cx="9119659" cy="5129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853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672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853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980728"/>
            <a:ext cx="8479588" cy="4769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510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" y="908720"/>
            <a:ext cx="8991644" cy="50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5105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06" y="548680"/>
            <a:ext cx="8631943" cy="4855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5105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92696"/>
            <a:ext cx="8991645" cy="50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498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4744"/>
            <a:ext cx="8863630" cy="498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4987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</Words>
  <Application>Microsoft Office PowerPoint</Application>
  <PresentationFormat>如螢幕大小 (4:3)</PresentationFormat>
  <Paragraphs>1</Paragraphs>
  <Slides>28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29" baseType="lpstr">
      <vt:lpstr>Office 佈景主題</vt:lpstr>
      <vt:lpstr>ipython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Conda list</dc:title>
  <dc:creator>I3301</dc:creator>
  <cp:lastModifiedBy>I3301</cp:lastModifiedBy>
  <cp:revision>29</cp:revision>
  <dcterms:created xsi:type="dcterms:W3CDTF">2018-04-08T02:46:13Z</dcterms:created>
  <dcterms:modified xsi:type="dcterms:W3CDTF">2018-04-08T08:15:50Z</dcterms:modified>
</cp:coreProperties>
</file>

<file path=docProps/thumbnail.jpeg>
</file>